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sldIdLst>
    <p:sldId id="257" r:id="rId4"/>
    <p:sldId id="281" r:id="rId5"/>
    <p:sldId id="282" r:id="rId6"/>
    <p:sldId id="283" r:id="rId7"/>
    <p:sldId id="284" r:id="rId8"/>
    <p:sldId id="271" r:id="rId9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/>
  <p:cmAuthor id="3" name="Margreet Polinder" initials="MP" lastIdx="1" clrIdx="3"/>
  <p:cmAuthor id="4" name="Maartje Smit" initials="MS" lastIdx="1" clrIdx="4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D6D6"/>
    <a:srgbClr val="6DC3D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125788-3ECB-4CC8-B4F0-B42BB619D13D}" v="1" dt="2023-02-04T08:20:39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94" autoAdjust="0"/>
    <p:restoredTop sz="94665" autoAdjust="0"/>
  </p:normalViewPr>
  <p:slideViewPr>
    <p:cSldViewPr>
      <p:cViewPr varScale="1">
        <p:scale>
          <a:sx n="67" d="100"/>
          <a:sy n="67" d="100"/>
        </p:scale>
        <p:origin x="108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www.youtube.com/embed/Py_10_Lc93c?re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s://ondernemendeteams.nl/controle-naar-vertrouwe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youtube.com/embed/hkk2y-PDKDk?rel=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computer&#10;&#10;Description automatically generated">
            <a:extLst>
              <a:ext uri="{FF2B5EF4-FFF2-40B4-BE49-F238E27FC236}">
                <a16:creationId xmlns:a16="http://schemas.microsoft.com/office/drawing/2014/main" id="{8592682D-1558-410B-AD97-70AAAFCF041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59252" y="-891480"/>
            <a:ext cx="9144000" cy="9144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Controleren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9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indoor, person, young, boy&#10;&#10;Description automatically generated">
            <a:extLst>
              <a:ext uri="{FF2B5EF4-FFF2-40B4-BE49-F238E27FC236}">
                <a16:creationId xmlns:a16="http://schemas.microsoft.com/office/drawing/2014/main" id="{08493E5A-9D35-4AB5-BD47-35CFE3EE4C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84076" y="0"/>
            <a:ext cx="10328076" cy="688538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2850760"/>
            <a:chOff x="-648580" y="234849"/>
            <a:chExt cx="4068452" cy="2045678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9877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Belang van controleren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controleren = toezicht houden op werkzaamheden en ingrijpen als de kwaliteit onvoldoende dreigt te worden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ingrijpen om doelen te bereiken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medewerkers ondersteunen in groei en ontwikkeling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zorg bieden aan je medewerkers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medewerkers motiveren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werk veiliger maken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informatie verzamelen voor beoordeling van medewerkers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processen verbeteren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100636" cy="676139"/>
            <a:chOff x="4788024" y="2708920"/>
            <a:chExt cx="4103702" cy="676139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82472" y="2738728"/>
              <a:ext cx="400925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In de video is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veiligheid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belangrijkste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reden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de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controle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Kom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in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jouw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werk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ook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veiligheidsaspecten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tegen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die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gecontroleerd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moeten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worden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 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B190C17-EB35-4AEA-BEEC-FD05289F8459}"/>
              </a:ext>
            </a:extLst>
          </p:cNvPr>
          <p:cNvGrpSpPr/>
          <p:nvPr/>
        </p:nvGrpSpPr>
        <p:grpSpPr>
          <a:xfrm>
            <a:off x="4807637" y="3931488"/>
            <a:ext cx="4068453" cy="2448273"/>
            <a:chOff x="4788023" y="3956781"/>
            <a:chExt cx="4068453" cy="2448273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3956781"/>
              <a:ext cx="4068453" cy="2448273"/>
              <a:chOff x="4788024" y="3573015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573015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704515" y="3647169"/>
                <a:ext cx="2546196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belang</a:t>
                </a:r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van </a:t>
                </a:r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controle</a:t>
                </a:r>
                <a:r>
                  <a:rPr lang="en-GB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veiligheid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BDE0B8AF-CBB5-4015-865B-3C3A0B1F6F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04048" y="4402146"/>
              <a:ext cx="3595320" cy="190869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itting on a table&#10;&#10;Description automatically generated">
            <a:extLst>
              <a:ext uri="{FF2B5EF4-FFF2-40B4-BE49-F238E27FC236}">
                <a16:creationId xmlns:a16="http://schemas.microsoft.com/office/drawing/2014/main" id="{8E51066F-90CF-43FD-8480-7676E02F45A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27971" y="0"/>
            <a:ext cx="9799943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4524449"/>
            <a:chOff x="-648580" y="234849"/>
            <a:chExt cx="4068452" cy="283603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7780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Wijze van controleren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controle op uitvoering = toezicht op de manier waarop de medewerker zijn taken uitvoert</a:t>
              </a:r>
              <a:b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&gt; direct toezicht: controle van werkwijze én resultaat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controle op eindresultaat = controle of de medewerker het gewenste resultaat heeft behaald volgens afspraak</a:t>
              </a:r>
              <a:b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&gt; indirect toezicht: controleren op eindresultaat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steekproefcontrole = controleren van willekeurig deel van het werk, waarbij je ervan uitgaat dat de rest dezelfde kwaliteit heeft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Denk bij het controleren aan de taakvolwassenheid.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Welk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verbanden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zijn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er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tussen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leidersschapsstijlen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de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wijzen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controleren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>
            <a:extLst>
              <a:ext uri="{FF2B5EF4-FFF2-40B4-BE49-F238E27FC236}">
                <a16:creationId xmlns:a16="http://schemas.microsoft.com/office/drawing/2014/main" id="{9E48BF92-BC49-4AA7-86C1-0933A63E70A0}"/>
              </a:ext>
            </a:extLst>
          </p:cNvPr>
          <p:cNvGrpSpPr/>
          <p:nvPr/>
        </p:nvGrpSpPr>
        <p:grpSpPr>
          <a:xfrm>
            <a:off x="4788017" y="4322128"/>
            <a:ext cx="4068453" cy="2423882"/>
            <a:chOff x="4788017" y="4322128"/>
            <a:chExt cx="4068453" cy="2423882"/>
          </a:xfrm>
        </p:grpSpPr>
        <p:sp>
          <p:nvSpPr>
            <p:cNvPr id="13" name="Afgeronde rechthoek 12">
              <a:extLst>
                <a:ext uri="{FF2B5EF4-FFF2-40B4-BE49-F238E27FC236}">
                  <a16:creationId xmlns:a16="http://schemas.microsoft.com/office/drawing/2014/main" id="{DCD95240-3C9C-4BA6-AA30-FCDC245D50CE}"/>
                </a:ext>
              </a:extLst>
            </p:cNvPr>
            <p:cNvSpPr/>
            <p:nvPr/>
          </p:nvSpPr>
          <p:spPr>
            <a:xfrm>
              <a:off x="4788017" y="4322128"/>
              <a:ext cx="4068453" cy="242388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34EEE44F-B188-4077-A50A-318FC35CA3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61209" y="4390338"/>
              <a:ext cx="3466140" cy="2314139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C3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045EDBB1-7998-4D1B-A2B1-C8D3BAAFB41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52536" y="106461"/>
            <a:ext cx="7812420" cy="781242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95206" cy="3400816"/>
            <a:chOff x="-605130" y="234848"/>
            <a:chExt cx="4195206" cy="2565630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5" y="292809"/>
              <a:ext cx="4089561" cy="25076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Controleren en procesbeheersing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procesbeheersing = afstemmen van verschillende werkzaamheden en controle van het proces en resultaat 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Zijn er verschillen?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bijsturen: uitvoering aanpassen om doel te halen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bijstellen: doelen aanpassen aan uitvoering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verschillende cirkels van invloed (Stephen </a:t>
              </a:r>
              <a:r>
                <a:rPr lang="nl-NL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Covey</a:t>
              </a: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):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cirkel van controle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cirkel van invloed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cirkel van betrokkenheid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Bij voorspelbare organisaties is minder controle nodig.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797435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valt er binnen deze les onder jouw invloed van controle? En onder de andere twee?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F070DE7-45BC-472D-95A5-D72E082D251D}"/>
              </a:ext>
            </a:extLst>
          </p:cNvPr>
          <p:cNvGrpSpPr/>
          <p:nvPr/>
        </p:nvGrpSpPr>
        <p:grpSpPr>
          <a:xfrm>
            <a:off x="4873703" y="4351841"/>
            <a:ext cx="4068453" cy="2257865"/>
            <a:chOff x="4831473" y="4351842"/>
            <a:chExt cx="4068453" cy="2257865"/>
          </a:xfrm>
        </p:grpSpPr>
        <p:grpSp>
          <p:nvGrpSpPr>
            <p:cNvPr id="2" name="Groep 1"/>
            <p:cNvGrpSpPr/>
            <p:nvPr/>
          </p:nvGrpSpPr>
          <p:grpSpPr>
            <a:xfrm>
              <a:off x="4831473" y="4351842"/>
              <a:ext cx="4068453" cy="2257865"/>
              <a:chOff x="4788024" y="3763423"/>
              <a:chExt cx="4068453" cy="2257865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63423"/>
                <a:ext cx="4068453" cy="2257865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836170" y="3846128"/>
                <a:ext cx="188770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Covey’s</a:t>
                </a:r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nl-NL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invloedscirkels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" name="Picture 2">
              <a:hlinkClick r:id="rId4"/>
              <a:extLst>
                <a:ext uri="{FF2B5EF4-FFF2-40B4-BE49-F238E27FC236}">
                  <a16:creationId xmlns:a16="http://schemas.microsoft.com/office/drawing/2014/main" id="{63A6337C-DF6F-4852-A757-129D994617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224390" y="4751689"/>
              <a:ext cx="3283555" cy="162964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erson and person posing for a picture&#10;&#10;Description automatically generated">
            <a:extLst>
              <a:ext uri="{FF2B5EF4-FFF2-40B4-BE49-F238E27FC236}">
                <a16:creationId xmlns:a16="http://schemas.microsoft.com/office/drawing/2014/main" id="{19BA41B2-275F-44E2-8038-997CFD9E4AE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9144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343541"/>
            <a:chOff x="-648580" y="234849"/>
            <a:chExt cx="4068452" cy="211816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667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Controleren en begeleiden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Je begeleidt eventueel als een medewerker niet het gewenste resultaat levert of niet op de gewenste manier werkt.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Je ondersteunt een medewerker qua groei en ontwikkeling.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Goede begeleiding draagt bij aan het zelfvertrouwen van de medewerker.</a:t>
              </a: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0798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44407" y="2817097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Waar moet je op letten bij het begeleiden van een medewerker?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/>
          <p:cNvGrpSpPr/>
          <p:nvPr/>
        </p:nvGrpSpPr>
        <p:grpSpPr>
          <a:xfrm>
            <a:off x="4753124" y="4474059"/>
            <a:ext cx="4068453" cy="2286294"/>
            <a:chOff x="4788024" y="3734994"/>
            <a:chExt cx="4068453" cy="2286294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734994"/>
              <a:ext cx="4068453" cy="228629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4" name="Tekstvak 13">
              <a:extLst>
                <a:ext uri="{FF2B5EF4-FFF2-40B4-BE49-F238E27FC236}">
                  <a16:creationId xmlns:a16="http://schemas.microsoft.com/office/drawing/2014/main" id="{6FBEBE03-CF57-4AA8-93B8-EE324CC94446}"/>
                </a:ext>
              </a:extLst>
            </p:cNvPr>
            <p:cNvSpPr txBox="1"/>
            <p:nvPr/>
          </p:nvSpPr>
          <p:spPr>
            <a:xfrm>
              <a:off x="5122017" y="3782586"/>
              <a:ext cx="3380391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Zo kan begeleiden van medewerkers eruitzien</a:t>
              </a:r>
            </a:p>
          </p:txBody>
        </p:sp>
      </p:grp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C671CB70-ED99-46C6-A022-4E3D07EF48C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4172" y="4864505"/>
            <a:ext cx="3249889" cy="185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1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computer&#10;&#10;Description automatically generated">
            <a:extLst>
              <a:ext uri="{FF2B5EF4-FFF2-40B4-BE49-F238E27FC236}">
                <a16:creationId xmlns:a16="http://schemas.microsoft.com/office/drawing/2014/main" id="{8A42787D-3A66-48FB-997F-46301152422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59252" y="-891480"/>
            <a:ext cx="9144000" cy="9144000"/>
          </a:xfrm>
          <a:prstGeom prst="rect">
            <a:avLst/>
          </a:prstGeom>
          <a:solidFill>
            <a:srgbClr val="14D6D6"/>
          </a:solidFill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31365-212C-4A6D-8DB9-A6968A427F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6F1F77-B363-4F30-B09E-36BF1C849D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4705</TotalTime>
  <Words>346</Words>
  <Application>Microsoft Office PowerPoint</Application>
  <PresentationFormat>Diavoorstelling (4:3)</PresentationFormat>
  <Paragraphs>60</Paragraphs>
  <Slides>6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309</cp:revision>
  <cp:lastPrinted>2018-07-20T06:43:01Z</cp:lastPrinted>
  <dcterms:created xsi:type="dcterms:W3CDTF">2018-03-09T07:58:17Z</dcterms:created>
  <dcterms:modified xsi:type="dcterms:W3CDTF">2023-02-04T08:20:40Z</dcterms:modified>
</cp:coreProperties>
</file>